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48" r:id="rId1"/>
  </p:sldMasterIdLst>
  <p:sldIdLst>
    <p:sldId id="256" r:id="rId2"/>
    <p:sldId id="257" r:id="rId3"/>
    <p:sldId id="258" r:id="rId4"/>
    <p:sldId id="259" r:id="rId5"/>
    <p:sldId id="262" r:id="rId6"/>
    <p:sldId id="264" r:id="rId7"/>
    <p:sldId id="265" r:id="rId8"/>
    <p:sldId id="263" r:id="rId9"/>
    <p:sldId id="261" r:id="rId10"/>
    <p:sldId id="260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281"/>
  </p:normalViewPr>
  <p:slideViewPr>
    <p:cSldViewPr snapToGrid="0">
      <p:cViewPr varScale="1">
        <p:scale>
          <a:sx n="121" d="100"/>
          <a:sy n="121" d="100"/>
        </p:scale>
        <p:origin x="200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644C0-5B33-F447-BC5D-8F6850D4F439}" type="datetimeFigureOut">
              <a:rPr lang="en-US" smtClean="0"/>
              <a:t>4/21/23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1DA4B-BE0F-5642-BE5D-BDCD8A232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900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644C0-5B33-F447-BC5D-8F6850D4F439}" type="datetimeFigureOut">
              <a:rPr lang="en-US" smtClean="0"/>
              <a:t>4/21/23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1DA4B-BE0F-5642-BE5D-BDCD8A232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18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644C0-5B33-F447-BC5D-8F6850D4F439}" type="datetimeFigureOut">
              <a:rPr lang="en-US" smtClean="0"/>
              <a:t>4/21/23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1DA4B-BE0F-5642-BE5D-BDCD8A232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70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644C0-5B33-F447-BC5D-8F6850D4F439}" type="datetimeFigureOut">
              <a:rPr lang="en-US" smtClean="0"/>
              <a:t>4/21/23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1DA4B-BE0F-5642-BE5D-BDCD8A232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8202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644C0-5B33-F447-BC5D-8F6850D4F439}" type="datetimeFigureOut">
              <a:rPr lang="en-US" smtClean="0"/>
              <a:t>4/21/23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1DA4B-BE0F-5642-BE5D-BDCD8A232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7062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644C0-5B33-F447-BC5D-8F6850D4F439}" type="datetimeFigureOut">
              <a:rPr lang="en-US" smtClean="0"/>
              <a:t>4/21/23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1DA4B-BE0F-5642-BE5D-BDCD8A232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4655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644C0-5B33-F447-BC5D-8F6850D4F439}" type="datetimeFigureOut">
              <a:rPr lang="en-US" smtClean="0"/>
              <a:t>4/21/23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1DA4B-BE0F-5642-BE5D-BDCD8A232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9851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644C0-5B33-F447-BC5D-8F6850D4F439}" type="datetimeFigureOut">
              <a:rPr lang="en-US" smtClean="0"/>
              <a:t>4/21/23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1DA4B-BE0F-5642-BE5D-BDCD8A232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8731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644C0-5B33-F447-BC5D-8F6850D4F439}" type="datetimeFigureOut">
              <a:rPr lang="en-US" smtClean="0"/>
              <a:t>4/21/23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1DA4B-BE0F-5642-BE5D-BDCD8A232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161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644C0-5B33-F447-BC5D-8F6850D4F439}" type="datetimeFigureOut">
              <a:rPr lang="en-US" smtClean="0"/>
              <a:t>4/21/23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1DA4B-BE0F-5642-BE5D-BDCD8A232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246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644C0-5B33-F447-BC5D-8F6850D4F439}" type="datetimeFigureOut">
              <a:rPr lang="en-US" smtClean="0"/>
              <a:t>4/21/23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1DA4B-BE0F-5642-BE5D-BDCD8A232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065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644C0-5B33-F447-BC5D-8F6850D4F439}" type="datetimeFigureOut">
              <a:rPr lang="en-US" smtClean="0"/>
              <a:t>4/21/23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1DA4B-BE0F-5642-BE5D-BDCD8A232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342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644C0-5B33-F447-BC5D-8F6850D4F439}" type="datetimeFigureOut">
              <a:rPr lang="en-US" smtClean="0"/>
              <a:t>4/21/23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1DA4B-BE0F-5642-BE5D-BDCD8A232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536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644C0-5B33-F447-BC5D-8F6850D4F439}" type="datetimeFigureOut">
              <a:rPr lang="en-US" smtClean="0"/>
              <a:t>4/21/23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1DA4B-BE0F-5642-BE5D-BDCD8A232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013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644C0-5B33-F447-BC5D-8F6850D4F439}" type="datetimeFigureOut">
              <a:rPr lang="en-US" smtClean="0"/>
              <a:t>4/21/23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1DA4B-BE0F-5642-BE5D-BDCD8A232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473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644C0-5B33-F447-BC5D-8F6850D4F439}" type="datetimeFigureOut">
              <a:rPr lang="en-US" smtClean="0"/>
              <a:t>4/21/23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1DA4B-BE0F-5642-BE5D-BDCD8A232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251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72B644C0-5B33-F447-BC5D-8F6850D4F439}" type="datetimeFigureOut">
              <a:rPr lang="en-US" smtClean="0"/>
              <a:t>4/21/23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0241DA4B-BE0F-5642-BE5D-BDCD8A232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926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72B644C0-5B33-F447-BC5D-8F6850D4F439}" type="datetimeFigureOut">
              <a:rPr lang="en-US" smtClean="0"/>
              <a:t>4/21/23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241DA4B-BE0F-5642-BE5D-BDCD8A232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613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49" r:id="rId1"/>
    <p:sldLayoutId id="2147484050" r:id="rId2"/>
    <p:sldLayoutId id="2147484051" r:id="rId3"/>
    <p:sldLayoutId id="2147484052" r:id="rId4"/>
    <p:sldLayoutId id="2147484053" r:id="rId5"/>
    <p:sldLayoutId id="2147484054" r:id="rId6"/>
    <p:sldLayoutId id="2147484055" r:id="rId7"/>
    <p:sldLayoutId id="2147484056" r:id="rId8"/>
    <p:sldLayoutId id="2147484057" r:id="rId9"/>
    <p:sldLayoutId id="2147484058" r:id="rId10"/>
    <p:sldLayoutId id="2147484059" r:id="rId11"/>
    <p:sldLayoutId id="2147484060" r:id="rId12"/>
    <p:sldLayoutId id="2147484061" r:id="rId13"/>
    <p:sldLayoutId id="2147484062" r:id="rId14"/>
    <p:sldLayoutId id="2147484063" r:id="rId15"/>
    <p:sldLayoutId id="2147484064" r:id="rId16"/>
    <p:sldLayoutId id="214748406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3B90C00-3F3B-C87E-9BFC-458640FA6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2648" y="1694092"/>
            <a:ext cx="5286703" cy="20909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EE3AD3-A7B7-FCF4-37D2-D7B87592BA3C}"/>
              </a:ext>
            </a:extLst>
          </p:cNvPr>
          <p:cNvSpPr txBox="1"/>
          <p:nvPr/>
        </p:nvSpPr>
        <p:spPr>
          <a:xfrm>
            <a:off x="2834693" y="430942"/>
            <a:ext cx="685758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dirty="0" err="1">
                <a:latin typeface="Arima Koshi" pitchFamily="2" charset="77"/>
                <a:ea typeface="Artifakt Element" panose="020B0503050000020004" pitchFamily="34" charset="77"/>
                <a:cs typeface="Arima Koshi" pitchFamily="2" charset="77"/>
              </a:rPr>
              <a:t>Artifical</a:t>
            </a:r>
            <a:r>
              <a:rPr lang="en-US" sz="3800" dirty="0">
                <a:latin typeface="Arima Koshi" pitchFamily="2" charset="77"/>
                <a:ea typeface="Artifakt Element" panose="020B0503050000020004" pitchFamily="34" charset="77"/>
                <a:cs typeface="Arima Koshi" pitchFamily="2" charset="77"/>
              </a:rPr>
              <a:t> Intelligence(UCS411)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500EE3-E33B-9D09-F378-2C2D3ED7AA6E}"/>
              </a:ext>
            </a:extLst>
          </p:cNvPr>
          <p:cNvSpPr txBox="1"/>
          <p:nvPr/>
        </p:nvSpPr>
        <p:spPr>
          <a:xfrm>
            <a:off x="9333048" y="4800572"/>
            <a:ext cx="27116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Nipun</a:t>
            </a:r>
            <a:r>
              <a:rPr lang="en-US" dirty="0"/>
              <a:t> Tank</a:t>
            </a:r>
          </a:p>
          <a:p>
            <a:r>
              <a:rPr lang="en-US" dirty="0" err="1"/>
              <a:t>Yuvam</a:t>
            </a:r>
            <a:r>
              <a:rPr lang="en-US" dirty="0"/>
              <a:t> Sharma</a:t>
            </a:r>
          </a:p>
          <a:p>
            <a:r>
              <a:rPr lang="en-US" dirty="0"/>
              <a:t>Vinayak </a:t>
            </a:r>
            <a:r>
              <a:rPr lang="en-US" dirty="0" err="1"/>
              <a:t>Kapur</a:t>
            </a:r>
            <a:endParaRPr lang="en-US" dirty="0"/>
          </a:p>
          <a:p>
            <a:r>
              <a:rPr lang="en-US" dirty="0"/>
              <a:t>Manav Singh</a:t>
            </a:r>
          </a:p>
          <a:p>
            <a:r>
              <a:rPr lang="en-US" dirty="0" err="1"/>
              <a:t>Hansika</a:t>
            </a:r>
            <a:r>
              <a:rPr lang="en-US" dirty="0"/>
              <a:t> Sachdeva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6EBC3A-F076-25EE-AF00-A47ACE31A032}"/>
              </a:ext>
            </a:extLst>
          </p:cNvPr>
          <p:cNvSpPr txBox="1"/>
          <p:nvPr/>
        </p:nvSpPr>
        <p:spPr>
          <a:xfrm>
            <a:off x="8170411" y="4310652"/>
            <a:ext cx="27116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Submitted By: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686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09B4E18-0EDB-4518-0BF3-E6A1E65D95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42485234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4F41809-620F-F12D-6C86-D884407074AD}"/>
              </a:ext>
            </a:extLst>
          </p:cNvPr>
          <p:cNvSpPr txBox="1"/>
          <p:nvPr/>
        </p:nvSpPr>
        <p:spPr>
          <a:xfrm>
            <a:off x="3321269" y="2333298"/>
            <a:ext cx="554946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867797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8A1AB1-BDB7-09D4-450D-87384BE0B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648"/>
            <a:ext cx="12192000" cy="681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08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6B5675-9D52-FEC3-1813-06550A5BA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1999" cy="6914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287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D63E4A-4381-9066-4974-721794568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750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AC6959-6210-DC3F-5DB2-15798F4FF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8241"/>
            <a:ext cx="6006917" cy="662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171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9920AD8-CC5F-8F05-4703-7F8DF9981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919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B388908-92F6-510C-5C80-80AF5604526C}"/>
              </a:ext>
            </a:extLst>
          </p:cNvPr>
          <p:cNvSpPr/>
          <p:nvPr/>
        </p:nvSpPr>
        <p:spPr>
          <a:xfrm>
            <a:off x="0" y="-16329"/>
            <a:ext cx="12191999" cy="689065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4C0C5D-680D-1DC2-02B2-49681E582A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9432" y="209006"/>
            <a:ext cx="8354728" cy="6648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897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CFA75-DF94-35DD-11DC-C1F6CD461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D81173-5915-FA7C-994C-605D9EFEDF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82956"/>
            <a:ext cx="12192000" cy="7005144"/>
          </a:xfrm>
        </p:spPr>
      </p:pic>
    </p:spTree>
    <p:extLst>
      <p:ext uri="{BB962C8B-B14F-4D97-AF65-F5344CB8AC3E}">
        <p14:creationId xmlns:p14="http://schemas.microsoft.com/office/powerpoint/2010/main" val="2982781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E0C73B81-718A-2B4C-4F84-12C6B05E44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3039" y="191811"/>
            <a:ext cx="11072567" cy="6362561"/>
          </a:xfrm>
        </p:spPr>
      </p:pic>
    </p:spTree>
    <p:extLst>
      <p:ext uri="{BB962C8B-B14F-4D97-AF65-F5344CB8AC3E}">
        <p14:creationId xmlns:p14="http://schemas.microsoft.com/office/powerpoint/2010/main" val="3085337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DDC7A7-EFFE-2557-AACE-90B967B0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33318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0516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{80FCEF41-43AA-CA4D-965A-DB9023AF5424}tf10001063</Template>
  <TotalTime>55</TotalTime>
  <Words>20</Words>
  <Application>Microsoft Macintosh PowerPoint</Application>
  <PresentationFormat>Widescreen</PresentationFormat>
  <Paragraphs>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Arima Koshi</vt:lpstr>
      <vt:lpstr>Century Gothic</vt:lpstr>
      <vt:lpstr>Mesh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</cp:revision>
  <dcterms:created xsi:type="dcterms:W3CDTF">2023-04-20T17:13:28Z</dcterms:created>
  <dcterms:modified xsi:type="dcterms:W3CDTF">2023-04-21T03:40:18Z</dcterms:modified>
</cp:coreProperties>
</file>

<file path=docProps/thumbnail.jpeg>
</file>